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6" r:id="rId4"/>
    <p:sldId id="262" r:id="rId5"/>
    <p:sldId id="265" r:id="rId6"/>
    <p:sldId id="270" r:id="rId7"/>
    <p:sldId id="267" r:id="rId8"/>
    <p:sldId id="268" r:id="rId9"/>
    <p:sldId id="269" r:id="rId10"/>
    <p:sldId id="275" r:id="rId11"/>
    <p:sldId id="276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807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753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169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642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1089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1614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604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686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23.3.2023.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263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608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38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153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07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345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25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33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135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4520-33CB-422D-B2D6-F30A5CE41EC7}" type="datetimeFigureOut">
              <a:rPr lang="hr-HR" smtClean="0"/>
              <a:t>22.3.2023.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2751-5805-416C-B305-6F11EE0D0D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960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srednjaskolacapljina.b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55EB14-C94F-B146-121D-FB477D76E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365760"/>
            <a:ext cx="9001462" cy="1041009"/>
          </a:xfrm>
        </p:spPr>
        <p:txBody>
          <a:bodyPr>
            <a:normAutofit/>
          </a:bodyPr>
          <a:lstStyle/>
          <a:p>
            <a:r>
              <a:rPr lang="hr-HR" sz="4400" dirty="0"/>
              <a:t>Srednja škola Čapljina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1FCAA9A6-42C9-20E0-78A5-385949F03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5542671"/>
            <a:ext cx="9001462" cy="949569"/>
          </a:xfrm>
        </p:spPr>
        <p:txBody>
          <a:bodyPr>
            <a:normAutofit/>
          </a:bodyPr>
          <a:lstStyle/>
          <a:p>
            <a:r>
              <a:rPr lang="hr-HR" sz="3200" dirty="0"/>
              <a:t>Upis u 1.razred – 2023./2024.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8A97D2-9F9B-0007-8446-87B3649BD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297" y="1550732"/>
            <a:ext cx="9001462" cy="3756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73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DF53-B5BD-57D9-5296-BDB345517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7287"/>
            <a:ext cx="11971605" cy="1280160"/>
          </a:xfrm>
        </p:spPr>
        <p:txBody>
          <a:bodyPr/>
          <a:lstStyle/>
          <a:p>
            <a:r>
              <a:rPr lang="hr-HR" dirty="0"/>
              <a:t>Kompetencije agroturističkog tehničara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025E7-E4EF-058C-8B67-53C26AF5A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730327"/>
            <a:ext cx="11826240" cy="4089009"/>
          </a:xfrm>
        </p:spPr>
        <p:txBody>
          <a:bodyPr>
            <a:noAutofit/>
          </a:bodyPr>
          <a:lstStyle/>
          <a:p>
            <a:r>
              <a:rPr lang="hr-HR" sz="2800" dirty="0"/>
              <a:t>Primjeniti suvremene agrotehničke zahvate u uzgoju kulturnih biljaka poštujući načela ekologije i održivog razvoja</a:t>
            </a:r>
          </a:p>
          <a:p>
            <a:r>
              <a:rPr lang="hr-HR" sz="2800"/>
              <a:t>Primjeniti suvremenu </a:t>
            </a:r>
            <a:r>
              <a:rPr lang="hr-HR" sz="2800" dirty="0"/>
              <a:t>tehnologiju u uzgoju domaćih </a:t>
            </a:r>
            <a:r>
              <a:rPr lang="hr-HR" sz="2800"/>
              <a:t>životinja poštujući </a:t>
            </a:r>
            <a:r>
              <a:rPr lang="hr-HR" sz="2800" dirty="0"/>
              <a:t>načela ekologije i održivog razvoja</a:t>
            </a:r>
          </a:p>
          <a:p>
            <a:r>
              <a:rPr lang="hr-HR" sz="2800" dirty="0"/>
              <a:t>Razviti vještine hortikulturnog oblikovanja okućnice agroturističkog gospodarstva primjenom tradicionalnih vrtnotehničkih elemenata</a:t>
            </a:r>
          </a:p>
          <a:p>
            <a:r>
              <a:rPr lang="hr-HR" sz="2800" dirty="0"/>
              <a:t>Razviti vještine u pripremanju i posluživanju hrane </a:t>
            </a:r>
          </a:p>
          <a:p>
            <a:r>
              <a:rPr lang="hr-HR" sz="2800" dirty="0"/>
              <a:t>Primjeniti osnove poduzetničkog poslovanja i organizacije rada</a:t>
            </a:r>
          </a:p>
        </p:txBody>
      </p:sp>
    </p:spTree>
    <p:extLst>
      <p:ext uri="{BB962C8B-B14F-4D97-AF65-F5344CB8AC3E}">
        <p14:creationId xmlns:p14="http://schemas.microsoft.com/office/powerpoint/2010/main" val="781689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8BE9D-7122-891A-EC43-EE43BD96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Ekonomist stječe ove kompetencije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7399-A156-4F67-4F94-BF4547B0A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altLang="en-US" sz="2800" dirty="0">
                <a:latin typeface="+mj-lt"/>
              </a:rPr>
              <a:t>Vođenje knjigovodstva i računovodstva</a:t>
            </a:r>
          </a:p>
          <a:p>
            <a:r>
              <a:rPr lang="hr-HR" altLang="en-US" sz="2800" dirty="0">
                <a:latin typeface="+mj-lt"/>
              </a:rPr>
              <a:t>Primjenu govorne i pisane poslovne komunikacije</a:t>
            </a:r>
          </a:p>
          <a:p>
            <a:r>
              <a:rPr lang="hr-HR" altLang="en-US" sz="2800" dirty="0">
                <a:latin typeface="+mj-lt"/>
              </a:rPr>
              <a:t>Funkcioniranje poslovanja i gospodarskih sustava</a:t>
            </a:r>
          </a:p>
          <a:p>
            <a:r>
              <a:rPr lang="hr-HR" altLang="en-US" sz="2800" dirty="0">
                <a:latin typeface="+mj-lt"/>
              </a:rPr>
              <a:t>Rad na istraživanju tržišta</a:t>
            </a:r>
          </a:p>
          <a:p>
            <a:r>
              <a:rPr lang="hr-HR" altLang="en-US" sz="2800" dirty="0">
                <a:latin typeface="+mj-lt"/>
              </a:rPr>
              <a:t>Poslovi marketinga i bankarstva</a:t>
            </a:r>
          </a:p>
          <a:p>
            <a:r>
              <a:rPr lang="hr-HR" altLang="en-US" sz="2800" dirty="0">
                <a:latin typeface="+mj-lt"/>
              </a:rPr>
              <a:t>Organizaciju prodaje</a:t>
            </a:r>
          </a:p>
        </p:txBody>
      </p:sp>
    </p:spTree>
    <p:extLst>
      <p:ext uri="{BB962C8B-B14F-4D97-AF65-F5344CB8AC3E}">
        <p14:creationId xmlns:p14="http://schemas.microsoft.com/office/powerpoint/2010/main" val="4085338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187C40-05DC-56CE-F6B9-F3796BF22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Srednja škola Čapljina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F1D75-6B33-2A90-9164-E2191EAC8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351" y="4501662"/>
            <a:ext cx="10353761" cy="15849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dirty="0"/>
              <a:t>Srednja škola Čapljina</a:t>
            </a:r>
          </a:p>
          <a:p>
            <a:pPr marL="0" indent="0" algn="ctr">
              <a:buNone/>
            </a:pPr>
            <a:r>
              <a:rPr lang="hr-HR" dirty="0"/>
              <a:t>Ulica Rušera Boškovića 9</a:t>
            </a:r>
          </a:p>
          <a:p>
            <a:pPr marL="0" indent="0" algn="ctr">
              <a:buNone/>
            </a:pPr>
            <a:r>
              <a:rPr lang="hr-HR" dirty="0"/>
              <a:t>88300 Čapljina</a:t>
            </a:r>
          </a:p>
          <a:p>
            <a:pPr marL="0" indent="0" algn="ctr">
              <a:buNone/>
            </a:pPr>
            <a:r>
              <a:rPr lang="hr-HR" dirty="0">
                <a:hlinkClick r:id="rId2"/>
              </a:rPr>
              <a:t>https://srednjaskolacapljina.ba/</a:t>
            </a:r>
            <a:r>
              <a:rPr lang="hr-HR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8A1BF9-3CF9-6C1C-EFB9-E4AFFDB10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21" y="1691408"/>
            <a:ext cx="9039907" cy="269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54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DCDE3C-FAF1-8648-92E1-5FDEFBBF1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8812" y="253218"/>
            <a:ext cx="12703126" cy="1342733"/>
          </a:xfrm>
        </p:spPr>
        <p:txBody>
          <a:bodyPr>
            <a:normAutofit/>
          </a:bodyPr>
          <a:lstStyle/>
          <a:p>
            <a:r>
              <a:rPr lang="hr-HR" sz="3200" dirty="0"/>
              <a:t>Zanimanja u školskoj 2023./2024. g. – 1.razred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E466F7-CF54-5800-D7B8-3B5A2E1EF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3218" y="2088320"/>
            <a:ext cx="5157786" cy="584542"/>
          </a:xfrm>
        </p:spPr>
        <p:txBody>
          <a:bodyPr>
            <a:normAutofit/>
          </a:bodyPr>
          <a:lstStyle/>
          <a:p>
            <a:r>
              <a:rPr lang="hr-HR" u="sng" dirty="0"/>
              <a:t>Trogodišnja zanimanja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AF9B1D-D06A-7283-1253-70142528C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65231"/>
            <a:ext cx="5157787" cy="3024431"/>
          </a:xfrm>
        </p:spPr>
        <p:txBody>
          <a:bodyPr>
            <a:normAutofit/>
          </a:bodyPr>
          <a:lstStyle/>
          <a:p>
            <a:r>
              <a:rPr lang="hr-HR" sz="3200" dirty="0"/>
              <a:t>Kuhar</a:t>
            </a:r>
          </a:p>
          <a:p>
            <a:r>
              <a:rPr lang="hr-HR" sz="3200" dirty="0"/>
              <a:t>Konobar</a:t>
            </a:r>
          </a:p>
          <a:p>
            <a:r>
              <a:rPr lang="hr-HR" sz="3200" dirty="0"/>
              <a:t>Automehaničar</a:t>
            </a:r>
          </a:p>
          <a:p>
            <a:r>
              <a:rPr lang="hr-HR" sz="3200" dirty="0"/>
              <a:t>CNC operater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F7A0AB-6061-2111-E9F8-EAB29AE67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58802" y="1503779"/>
            <a:ext cx="5096559" cy="584542"/>
          </a:xfrm>
        </p:spPr>
        <p:txBody>
          <a:bodyPr>
            <a:normAutofit/>
          </a:bodyPr>
          <a:lstStyle/>
          <a:p>
            <a:r>
              <a:rPr lang="hr-HR" u="sng" dirty="0"/>
              <a:t>Četverogodišnja zanimanja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6A2FF42-1542-2A81-169E-2F84B4C6E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7575" y="2415027"/>
            <a:ext cx="5664542" cy="4066905"/>
          </a:xfrm>
        </p:spPr>
        <p:txBody>
          <a:bodyPr>
            <a:noAutofit/>
          </a:bodyPr>
          <a:lstStyle/>
          <a:p>
            <a:r>
              <a:rPr lang="hr-HR" sz="2800" dirty="0"/>
              <a:t>Opća gimnazija</a:t>
            </a:r>
          </a:p>
          <a:p>
            <a:endParaRPr lang="hr-HR" sz="2800" dirty="0"/>
          </a:p>
          <a:p>
            <a:r>
              <a:rPr lang="hr-HR" sz="2800" dirty="0"/>
              <a:t>Tehničar za elektroenergetiku</a:t>
            </a:r>
          </a:p>
          <a:p>
            <a:r>
              <a:rPr lang="hr-HR" sz="2800" dirty="0"/>
              <a:t>Hotelijersko-turistički tehničar</a:t>
            </a:r>
          </a:p>
          <a:p>
            <a:r>
              <a:rPr lang="hr-HR" sz="2800" dirty="0"/>
              <a:t>Agroturistički tehničar</a:t>
            </a:r>
          </a:p>
          <a:p>
            <a:r>
              <a:rPr lang="hr-HR" sz="2800" dirty="0"/>
              <a:t>Ekonomist </a:t>
            </a:r>
          </a:p>
        </p:txBody>
      </p:sp>
    </p:spTree>
    <p:extLst>
      <p:ext uri="{BB962C8B-B14F-4D97-AF65-F5344CB8AC3E}">
        <p14:creationId xmlns:p14="http://schemas.microsoft.com/office/powerpoint/2010/main" val="303791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68961-874C-CC88-558A-C71F8967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Kuhar stječe ove kompetencije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FA51B-2CAB-838B-3DF4-49C5A295F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377440"/>
            <a:ext cx="10353762" cy="3413759"/>
          </a:xfrm>
        </p:spPr>
        <p:txBody>
          <a:bodyPr>
            <a:normAutofit/>
          </a:bodyPr>
          <a:lstStyle/>
          <a:p>
            <a:r>
              <a:rPr lang="hr-HR" sz="2800" dirty="0"/>
              <a:t>Tehnologiju pripremanja hrane i postupanja s namirnicama</a:t>
            </a:r>
          </a:p>
          <a:p>
            <a:r>
              <a:rPr lang="hr-HR" sz="2800" dirty="0"/>
              <a:t>Količinske normative, programiranje i planiranje prehrane</a:t>
            </a:r>
          </a:p>
          <a:p>
            <a:r>
              <a:rPr lang="hr-HR" sz="2800" dirty="0"/>
              <a:t>O higijenskim i tehničkim propisima</a:t>
            </a:r>
          </a:p>
          <a:p>
            <a:r>
              <a:rPr lang="hr-HR" sz="2800" dirty="0"/>
              <a:t>Poznavanje različitih jelovnika</a:t>
            </a:r>
          </a:p>
          <a:p>
            <a:r>
              <a:rPr lang="hr-HR" sz="2800" dirty="0"/>
              <a:t>Kreativnost u pravljenju i dekoriranju jela</a:t>
            </a:r>
            <a:endParaRPr lang="sr-Latn-RS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970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6E10-11A6-8BB6-C412-3AA5D643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Konobar stječe ove kompetencije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55EA3-CEF6-649A-B6F2-10D97D840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419642"/>
            <a:ext cx="10353762" cy="3371557"/>
          </a:xfrm>
        </p:spPr>
        <p:txBody>
          <a:bodyPr>
            <a:normAutofit/>
          </a:bodyPr>
          <a:lstStyle/>
          <a:p>
            <a:r>
              <a:rPr lang="hr-HR" sz="2800" dirty="0"/>
              <a:t>Postupke i tehnike posluživanja</a:t>
            </a:r>
          </a:p>
          <a:p>
            <a:r>
              <a:rPr lang="hr-HR" sz="2800" dirty="0"/>
              <a:t>Poznavanje različitih nacionalnih i tradicionalnih kuhinja</a:t>
            </a:r>
          </a:p>
          <a:p>
            <a:r>
              <a:rPr lang="hr-HR" sz="2800" dirty="0"/>
              <a:t>Poznavanje sastava načina pripreme jela</a:t>
            </a:r>
          </a:p>
          <a:p>
            <a:r>
              <a:rPr lang="hr-HR" sz="2800" dirty="0"/>
              <a:t>Poznavanje pravila lijepog ponašanja, estetike i poslovnog komuniciranja </a:t>
            </a:r>
            <a:endParaRPr lang="sr-Latn-RS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036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5EAE4-3A97-A2B2-25AA-8A468829C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Kompetencije automehaničara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99A8D-558C-F605-D3BC-0C98D2080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968283"/>
            <a:ext cx="10353762" cy="2822917"/>
          </a:xfrm>
        </p:spPr>
        <p:txBody>
          <a:bodyPr>
            <a:normAutofit/>
          </a:bodyPr>
          <a:lstStyle/>
          <a:p>
            <a:r>
              <a:rPr lang="hr-HR" sz="3200" dirty="0"/>
              <a:t>Popravljanje motornih vozila – vulkanizacija</a:t>
            </a:r>
          </a:p>
          <a:p>
            <a:r>
              <a:rPr lang="hr-HR" sz="3200" dirty="0"/>
              <a:t>Automobilska dijagnostika</a:t>
            </a:r>
          </a:p>
        </p:txBody>
      </p:sp>
    </p:spTree>
    <p:extLst>
      <p:ext uri="{BB962C8B-B14F-4D97-AF65-F5344CB8AC3E}">
        <p14:creationId xmlns:p14="http://schemas.microsoft.com/office/powerpoint/2010/main" val="3157079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71BA-39AE-0B80-273C-3DB965D0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CNC operater </a:t>
            </a:r>
            <a:br>
              <a:rPr lang="hr-HR" dirty="0"/>
            </a:br>
            <a:r>
              <a:rPr lang="hr-HR" dirty="0"/>
              <a:t>stječe ove kompetencije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7808A-7788-67C0-03F0-A39EA3E52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771334"/>
            <a:ext cx="10353762" cy="3019865"/>
          </a:xfrm>
        </p:spPr>
        <p:txBody>
          <a:bodyPr/>
          <a:lstStyle/>
          <a:p>
            <a:r>
              <a:rPr lang="hr-HR" sz="3200" dirty="0"/>
              <a:t>Upravljanje CNC strojevima</a:t>
            </a:r>
          </a:p>
          <a:p>
            <a:r>
              <a:rPr lang="hr-HR" sz="3200" dirty="0"/>
              <a:t>Održavanje automatiziranih sustava</a:t>
            </a:r>
          </a:p>
          <a:p>
            <a:r>
              <a:rPr lang="hr-HR" sz="3200" dirty="0"/>
              <a:t>Rad u proizvodnim postrojenjima</a:t>
            </a:r>
            <a:endParaRPr lang="sr-Latn-RS" sz="3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325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E864-C183-2569-BF61-149F9FCA5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Nakon završene gimnazije učenik stječe ove kompetencije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0CDF5-9B24-354F-005B-08E6F4F1E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897944"/>
            <a:ext cx="10353762" cy="2893255"/>
          </a:xfrm>
        </p:spPr>
        <p:txBody>
          <a:bodyPr>
            <a:normAutofit/>
          </a:bodyPr>
          <a:lstStyle/>
          <a:p>
            <a:r>
              <a:rPr lang="hr-HR" sz="2800" dirty="0"/>
              <a:t>Opće znanje stvarajući kvalitetan temelj za nastavak obrazovanja u različitim područjima</a:t>
            </a:r>
          </a:p>
          <a:p>
            <a:r>
              <a:rPr lang="hr-HR" sz="2800" dirty="0"/>
              <a:t>Znanja (osim većine osnovnoškolskih predmeta) iz područja psihologije, filozofije, logike, sociologije, politike, informatike i novih stranih jezika</a:t>
            </a:r>
          </a:p>
        </p:txBody>
      </p:sp>
    </p:spTree>
    <p:extLst>
      <p:ext uri="{BB962C8B-B14F-4D97-AF65-F5344CB8AC3E}">
        <p14:creationId xmlns:p14="http://schemas.microsoft.com/office/powerpoint/2010/main" val="1645168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8E348-5BAD-C3A3-6EB7-69A4F9BD1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Kompetencije </a:t>
            </a:r>
            <a:br>
              <a:rPr lang="hr-HR" dirty="0"/>
            </a:br>
            <a:r>
              <a:rPr lang="hr-HR" dirty="0"/>
              <a:t>Tehničara za elektroenergetiku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DE2B1-62F4-7355-7318-D25AE7BD7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800" dirty="0">
                <a:latin typeface="+mj-lt"/>
              </a:rPr>
              <a:t>Upoznavanje s poslovima planiranja, izgradnje i održavanja elektrana</a:t>
            </a:r>
          </a:p>
          <a:p>
            <a:r>
              <a:rPr lang="hr-HR" sz="2800" dirty="0">
                <a:latin typeface="+mj-lt"/>
              </a:rPr>
              <a:t>Upoznavanje s izgradnjom električnih instalacija</a:t>
            </a:r>
          </a:p>
          <a:p>
            <a:r>
              <a:rPr lang="hr-HR" sz="2800" dirty="0">
                <a:latin typeface="+mj-lt"/>
              </a:rPr>
              <a:t>Ispitivanje rada elektroenergetskih postrojenja</a:t>
            </a:r>
          </a:p>
          <a:p>
            <a:r>
              <a:rPr lang="hr-HR" sz="2800" dirty="0">
                <a:latin typeface="+mj-lt"/>
              </a:rPr>
              <a:t>Tehničko praćenje korištenja električne energije</a:t>
            </a:r>
          </a:p>
          <a:p>
            <a:r>
              <a:rPr lang="hr-HR" sz="2800" dirty="0">
                <a:latin typeface="+mj-lt"/>
              </a:rPr>
              <a:t>Ispitivanje i održavanje električnih generatora, motora i transformatora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163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0F87-7E98-FBA4-C1EF-CBC21594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67286"/>
            <a:ext cx="10353761" cy="1434905"/>
          </a:xfrm>
        </p:spPr>
        <p:txBody>
          <a:bodyPr>
            <a:normAutofit/>
          </a:bodyPr>
          <a:lstStyle/>
          <a:p>
            <a:r>
              <a:rPr lang="hr-HR" dirty="0"/>
              <a:t>Kompetencije</a:t>
            </a:r>
            <a:br>
              <a:rPr lang="hr-HR" dirty="0"/>
            </a:br>
            <a:r>
              <a:rPr lang="hr-HR" dirty="0"/>
              <a:t> hotelijersko-turističkog tehničara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9004E-5F98-967C-A04B-EBE127B28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02191"/>
            <a:ext cx="10353762" cy="3319975"/>
          </a:xfrm>
        </p:spPr>
        <p:txBody>
          <a:bodyPr>
            <a:noAutofit/>
          </a:bodyPr>
          <a:lstStyle/>
          <a:p>
            <a:r>
              <a:rPr lang="hr-HR" sz="2400" dirty="0"/>
              <a:t>Primjeniti komunikacijske i prezentacijske vještine</a:t>
            </a:r>
          </a:p>
          <a:p>
            <a:r>
              <a:rPr lang="hr-HR" sz="2400" dirty="0"/>
              <a:t>Prepoznati, definirati osnovne pojmove u turizmu, ugostiteljstvu, hotelijerstvu i agencijskom poslovanju</a:t>
            </a:r>
          </a:p>
          <a:p>
            <a:r>
              <a:rPr lang="hr-HR" sz="2400" dirty="0"/>
              <a:t>Razlikovati motive, oblike i vrste turističkih putovanja te usvojiti osnovna znanja o turističkim tržištima</a:t>
            </a:r>
          </a:p>
          <a:p>
            <a:r>
              <a:rPr lang="hr-HR" sz="2400" dirty="0"/>
              <a:t>Razlikovati vrste ugostiteljskih objekata i kategoriju, vrste ugostiteljskih usluga u ugostiteljskim objektima te osnove turističkih usluga</a:t>
            </a:r>
          </a:p>
          <a:p>
            <a:r>
              <a:rPr lang="hr-HR" sz="2400" dirty="0"/>
              <a:t>Integrirati i primjeniti osnove prodaje i marketinga u turizmu i ugostiteljstvu</a:t>
            </a:r>
          </a:p>
        </p:txBody>
      </p:sp>
    </p:spTree>
    <p:extLst>
      <p:ext uri="{BB962C8B-B14F-4D97-AF65-F5344CB8AC3E}">
        <p14:creationId xmlns:p14="http://schemas.microsoft.com/office/powerpoint/2010/main" val="183632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1373</TotalTime>
  <Words>378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Rockwell</vt:lpstr>
      <vt:lpstr>Damask</vt:lpstr>
      <vt:lpstr>Srednja škola Čapljina</vt:lpstr>
      <vt:lpstr>Zanimanja u školskoj 2023./2024. g. – 1.razred</vt:lpstr>
      <vt:lpstr>Kuhar stječe ove kompetencije</vt:lpstr>
      <vt:lpstr>Konobar stječe ove kompetencije</vt:lpstr>
      <vt:lpstr>Kompetencije automehaničara</vt:lpstr>
      <vt:lpstr>CNC operater  stječe ove kompetencije</vt:lpstr>
      <vt:lpstr>Nakon završene gimnazije učenik stječe ove kompetencije</vt:lpstr>
      <vt:lpstr>Kompetencije  Tehničara za elektroenergetiku </vt:lpstr>
      <vt:lpstr>Kompetencije  hotelijersko-turističkog tehničara </vt:lpstr>
      <vt:lpstr>Kompetencije agroturističkog tehničara</vt:lpstr>
      <vt:lpstr>Ekonomist stječe ove kompetencije</vt:lpstr>
      <vt:lpstr>Srednja škola Čapljina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Srednja škola Čapljina</dc:title>
  <dc:creator>Mario Ivankovic</dc:creator>
  <cp:lastModifiedBy>Mario Ivankovic</cp:lastModifiedBy>
  <cp:revision>29</cp:revision>
  <dcterms:created xsi:type="dcterms:W3CDTF">2023-02-24T06:59:38Z</dcterms:created>
  <dcterms:modified xsi:type="dcterms:W3CDTF">2023-03-23T08:50:33Z</dcterms:modified>
</cp:coreProperties>
</file>